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60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4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19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6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8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2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58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56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1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70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4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2FE8-D0A2-479F-B809-D4B7F945C683}" type="datetimeFigureOut">
              <a:rPr lang="en-IN" smtClean="0"/>
              <a:t>21-10-2024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6E33-0B03-4687-AA59-A10C7E73A5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96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73257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TITLE</a:t>
            </a:r>
            <a:endParaRPr lang="en-IN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157337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Authors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62516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Affiliation</a:t>
            </a:r>
            <a:endParaRPr lang="en-IN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933" y="27392"/>
            <a:ext cx="8155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TITLE</a:t>
            </a:r>
            <a:endParaRPr lang="en-IN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5557"/>
              </p:ext>
            </p:extLst>
          </p:nvPr>
        </p:nvGraphicFramePr>
        <p:xfrm>
          <a:off x="181934" y="1573621"/>
          <a:ext cx="4974856" cy="231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714">
                  <a:extLst>
                    <a:ext uri="{9D8B030D-6E8A-4147-A177-3AD203B41FA5}">
                      <a16:colId xmlns:a16="http://schemas.microsoft.com/office/drawing/2014/main" val="1663485429"/>
                    </a:ext>
                  </a:extLst>
                </a:gridCol>
                <a:gridCol w="1243714">
                  <a:extLst>
                    <a:ext uri="{9D8B030D-6E8A-4147-A177-3AD203B41FA5}">
                      <a16:colId xmlns:a16="http://schemas.microsoft.com/office/drawing/2014/main" val="2485737032"/>
                    </a:ext>
                  </a:extLst>
                </a:gridCol>
                <a:gridCol w="1243714">
                  <a:extLst>
                    <a:ext uri="{9D8B030D-6E8A-4147-A177-3AD203B41FA5}">
                      <a16:colId xmlns:a16="http://schemas.microsoft.com/office/drawing/2014/main" val="1829446928"/>
                    </a:ext>
                  </a:extLst>
                </a:gridCol>
                <a:gridCol w="1243714">
                  <a:extLst>
                    <a:ext uri="{9D8B030D-6E8A-4147-A177-3AD203B41FA5}">
                      <a16:colId xmlns:a16="http://schemas.microsoft.com/office/drawing/2014/main" val="2439734255"/>
                    </a:ext>
                  </a:extLst>
                </a:gridCol>
              </a:tblGrid>
              <a:tr h="463579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982091"/>
                  </a:ext>
                </a:extLst>
              </a:tr>
              <a:tr h="463579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139765"/>
                  </a:ext>
                </a:extLst>
              </a:tr>
              <a:tr h="46357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872085"/>
                  </a:ext>
                </a:extLst>
              </a:tr>
              <a:tr h="46357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2849"/>
                  </a:ext>
                </a:extLst>
              </a:tr>
              <a:tr h="46357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951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48" y="1111956"/>
            <a:ext cx="103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</a:t>
            </a:r>
            <a:endParaRPr lang="en-IN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442302" y="2488871"/>
            <a:ext cx="113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</a:t>
            </a:r>
            <a:endParaRPr lang="en-IN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7761766" y="1693625"/>
            <a:ext cx="4253024" cy="2137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81933" y="4789116"/>
            <a:ext cx="11832857" cy="1228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 Text – Line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 Text – Line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 Text – Line 3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Main Text – Line 4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37602" y="6326372"/>
            <a:ext cx="349695" cy="421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Ayan</dc:creator>
  <cp:lastModifiedBy>Ayan</cp:lastModifiedBy>
  <cp:revision>11</cp:revision>
  <dcterms:created xsi:type="dcterms:W3CDTF">2024-10-14T12:03:49Z</dcterms:created>
  <dcterms:modified xsi:type="dcterms:W3CDTF">2024-10-21T10:53:50Z</dcterms:modified>
</cp:coreProperties>
</file>