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>
        <p:scale>
          <a:sx n="33" d="100"/>
          <a:sy n="33" d="100"/>
        </p:scale>
        <p:origin x="2520" y="24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D57EAC-197C-4BB1-B99A-C772F23A441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81BC4-C107-4C18-BD8A-E8B5CE64555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en-IN" sz="4400" b="1" dirty="0" smtClean="0"/>
            <a:t>5.0</a:t>
          </a:r>
          <a:endParaRPr lang="en-IN" sz="4400" dirty="0"/>
        </a:p>
      </dgm:t>
    </dgm:pt>
    <dgm:pt modelId="{29577AD8-5B67-4789-B7DD-2C51E5DCBFFD}" type="parTrans" cxnId="{9517DB9D-5777-4568-B3A2-25A669B60087}">
      <dgm:prSet/>
      <dgm:spPr/>
      <dgm:t>
        <a:bodyPr/>
        <a:lstStyle/>
        <a:p>
          <a:endParaRPr lang="en-US" sz="3600"/>
        </a:p>
      </dgm:t>
    </dgm:pt>
    <dgm:pt modelId="{8CDF16C7-D77E-4048-AFFB-2961C70ACEFE}" type="sibTrans" cxnId="{9517DB9D-5777-4568-B3A2-25A669B60087}">
      <dgm:prSet/>
      <dgm:spPr/>
      <dgm:t>
        <a:bodyPr/>
        <a:lstStyle/>
        <a:p>
          <a:endParaRPr lang="en-US" sz="3600"/>
        </a:p>
      </dgm:t>
    </dgm:pt>
    <dgm:pt modelId="{E8386EC9-08C2-456A-9CBC-79A02B902ADC}">
      <dgm:prSet custT="1"/>
      <dgm:spPr/>
      <dgm:t>
        <a:bodyPr/>
        <a:lstStyle/>
        <a:p>
          <a:endParaRPr lang="en-US" sz="7200" dirty="0"/>
        </a:p>
      </dgm:t>
    </dgm:pt>
    <dgm:pt modelId="{FF9FEDD8-00FE-46E3-8573-8D4E6E7C61D6}" type="sibTrans" cxnId="{6112F007-1A52-4890-B1BB-2E79F1FFA645}">
      <dgm:prSet/>
      <dgm:spPr/>
      <dgm:t>
        <a:bodyPr/>
        <a:lstStyle/>
        <a:p>
          <a:endParaRPr lang="en-US" sz="3600"/>
        </a:p>
      </dgm:t>
    </dgm:pt>
    <dgm:pt modelId="{2518FA76-5414-4FA4-ABBE-E89C24316561}" type="parTrans" cxnId="{6112F007-1A52-4890-B1BB-2E79F1FFA645}">
      <dgm:prSet/>
      <dgm:spPr/>
      <dgm:t>
        <a:bodyPr/>
        <a:lstStyle/>
        <a:p>
          <a:endParaRPr lang="en-US" sz="3600"/>
        </a:p>
      </dgm:t>
    </dgm:pt>
    <dgm:pt modelId="{CE7A7069-E3E0-4DA5-A449-A944ADE36847}" type="pres">
      <dgm:prSet presAssocID="{23D57EAC-197C-4BB1-B99A-C772F23A44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C59E34-C27F-41EC-8B32-3C81C47A1FC9}" type="pres">
      <dgm:prSet presAssocID="{27C81BC4-C107-4C18-BD8A-E8B5CE64555E}" presName="composite" presStyleCnt="0"/>
      <dgm:spPr/>
    </dgm:pt>
    <dgm:pt modelId="{9D2C0CDB-F267-46C8-A1D7-BB3169EF3CC4}" type="pres">
      <dgm:prSet presAssocID="{27C81BC4-C107-4C18-BD8A-E8B5CE64555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A45C5-72F1-4B9D-94C5-4080E8FE128A}" type="pres">
      <dgm:prSet presAssocID="{27C81BC4-C107-4C18-BD8A-E8B5CE64555E}" presName="descendantText" presStyleLbl="alignAcc1" presStyleIdx="0" presStyleCnt="1" custLinFactNeighborX="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12F007-1A52-4890-B1BB-2E79F1FFA645}" srcId="{27C81BC4-C107-4C18-BD8A-E8B5CE64555E}" destId="{E8386EC9-08C2-456A-9CBC-79A02B902ADC}" srcOrd="0" destOrd="0" parTransId="{2518FA76-5414-4FA4-ABBE-E89C24316561}" sibTransId="{FF9FEDD8-00FE-46E3-8573-8D4E6E7C61D6}"/>
    <dgm:cxn modelId="{44A0DD89-7A6C-40B2-A9BC-11F3E58E39E1}" type="presOf" srcId="{E8386EC9-08C2-456A-9CBC-79A02B902ADC}" destId="{FC0A45C5-72F1-4B9D-94C5-4080E8FE128A}" srcOrd="0" destOrd="0" presId="urn:microsoft.com/office/officeart/2005/8/layout/chevron2"/>
    <dgm:cxn modelId="{9517DB9D-5777-4568-B3A2-25A669B60087}" srcId="{23D57EAC-197C-4BB1-B99A-C772F23A4412}" destId="{27C81BC4-C107-4C18-BD8A-E8B5CE64555E}" srcOrd="0" destOrd="0" parTransId="{29577AD8-5B67-4789-B7DD-2C51E5DCBFFD}" sibTransId="{8CDF16C7-D77E-4048-AFFB-2961C70ACEFE}"/>
    <dgm:cxn modelId="{A80DA79D-2CD9-4D93-B964-84B1E7807D73}" type="presOf" srcId="{23D57EAC-197C-4BB1-B99A-C772F23A4412}" destId="{CE7A7069-E3E0-4DA5-A449-A944ADE36847}" srcOrd="0" destOrd="0" presId="urn:microsoft.com/office/officeart/2005/8/layout/chevron2"/>
    <dgm:cxn modelId="{C06A69A1-2F9E-409F-8A1A-03D3269BF063}" type="presOf" srcId="{27C81BC4-C107-4C18-BD8A-E8B5CE64555E}" destId="{9D2C0CDB-F267-46C8-A1D7-BB3169EF3CC4}" srcOrd="0" destOrd="0" presId="urn:microsoft.com/office/officeart/2005/8/layout/chevron2"/>
    <dgm:cxn modelId="{83D19715-34AC-42A9-AD20-FA9ED9B21FE5}" type="presParOf" srcId="{CE7A7069-E3E0-4DA5-A449-A944ADE36847}" destId="{E6C59E34-C27F-41EC-8B32-3C81C47A1FC9}" srcOrd="0" destOrd="0" presId="urn:microsoft.com/office/officeart/2005/8/layout/chevron2"/>
    <dgm:cxn modelId="{73C9CAFF-7ECE-448E-A735-DA83611DC784}" type="presParOf" srcId="{E6C59E34-C27F-41EC-8B32-3C81C47A1FC9}" destId="{9D2C0CDB-F267-46C8-A1D7-BB3169EF3CC4}" srcOrd="0" destOrd="0" presId="urn:microsoft.com/office/officeart/2005/8/layout/chevron2"/>
    <dgm:cxn modelId="{3966E6C7-4681-4F43-B8BE-B5B34586B8F9}" type="presParOf" srcId="{E6C59E34-C27F-41EC-8B32-3C81C47A1FC9}" destId="{FC0A45C5-72F1-4B9D-94C5-4080E8FE12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D57EAC-197C-4BB1-B99A-C772F23A441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81BC4-C107-4C18-BD8A-E8B5CE64555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en-IN" sz="4400" b="1" dirty="0" smtClean="0"/>
            <a:t>4.0</a:t>
          </a:r>
          <a:endParaRPr lang="en-IN" sz="4400" dirty="0"/>
        </a:p>
      </dgm:t>
    </dgm:pt>
    <dgm:pt modelId="{29577AD8-5B67-4789-B7DD-2C51E5DCBFFD}" type="parTrans" cxnId="{9517DB9D-5777-4568-B3A2-25A669B60087}">
      <dgm:prSet/>
      <dgm:spPr/>
      <dgm:t>
        <a:bodyPr/>
        <a:lstStyle/>
        <a:p>
          <a:endParaRPr lang="en-US" sz="3600"/>
        </a:p>
      </dgm:t>
    </dgm:pt>
    <dgm:pt modelId="{8CDF16C7-D77E-4048-AFFB-2961C70ACEFE}" type="sibTrans" cxnId="{9517DB9D-5777-4568-B3A2-25A669B60087}">
      <dgm:prSet/>
      <dgm:spPr/>
      <dgm:t>
        <a:bodyPr/>
        <a:lstStyle/>
        <a:p>
          <a:endParaRPr lang="en-US" sz="3600"/>
        </a:p>
      </dgm:t>
    </dgm:pt>
    <dgm:pt modelId="{E8386EC9-08C2-456A-9CBC-79A02B902ADC}">
      <dgm:prSet custT="1"/>
      <dgm:spPr/>
      <dgm:t>
        <a:bodyPr/>
        <a:lstStyle/>
        <a:p>
          <a:endParaRPr lang="en-US" sz="7200" dirty="0"/>
        </a:p>
      </dgm:t>
    </dgm:pt>
    <dgm:pt modelId="{FF9FEDD8-00FE-46E3-8573-8D4E6E7C61D6}" type="sibTrans" cxnId="{6112F007-1A52-4890-B1BB-2E79F1FFA645}">
      <dgm:prSet/>
      <dgm:spPr/>
      <dgm:t>
        <a:bodyPr/>
        <a:lstStyle/>
        <a:p>
          <a:endParaRPr lang="en-US" sz="3600"/>
        </a:p>
      </dgm:t>
    </dgm:pt>
    <dgm:pt modelId="{2518FA76-5414-4FA4-ABBE-E89C24316561}" type="parTrans" cxnId="{6112F007-1A52-4890-B1BB-2E79F1FFA645}">
      <dgm:prSet/>
      <dgm:spPr/>
      <dgm:t>
        <a:bodyPr/>
        <a:lstStyle/>
        <a:p>
          <a:endParaRPr lang="en-US" sz="3600"/>
        </a:p>
      </dgm:t>
    </dgm:pt>
    <dgm:pt modelId="{CE7A7069-E3E0-4DA5-A449-A944ADE36847}" type="pres">
      <dgm:prSet presAssocID="{23D57EAC-197C-4BB1-B99A-C772F23A44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C59E34-C27F-41EC-8B32-3C81C47A1FC9}" type="pres">
      <dgm:prSet presAssocID="{27C81BC4-C107-4C18-BD8A-E8B5CE64555E}" presName="composite" presStyleCnt="0"/>
      <dgm:spPr/>
    </dgm:pt>
    <dgm:pt modelId="{9D2C0CDB-F267-46C8-A1D7-BB3169EF3CC4}" type="pres">
      <dgm:prSet presAssocID="{27C81BC4-C107-4C18-BD8A-E8B5CE64555E}" presName="parentText" presStyleLbl="alignNode1" presStyleIdx="0" presStyleCnt="1" custLinFactNeighborY="299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A45C5-72F1-4B9D-94C5-4080E8FE128A}" type="pres">
      <dgm:prSet presAssocID="{27C81BC4-C107-4C18-BD8A-E8B5CE64555E}" presName="descendantText" presStyleLbl="alignAcc1" presStyleIdx="0" presStyleCnt="1" custLinFactNeighborY="9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12F007-1A52-4890-B1BB-2E79F1FFA645}" srcId="{27C81BC4-C107-4C18-BD8A-E8B5CE64555E}" destId="{E8386EC9-08C2-456A-9CBC-79A02B902ADC}" srcOrd="0" destOrd="0" parTransId="{2518FA76-5414-4FA4-ABBE-E89C24316561}" sibTransId="{FF9FEDD8-00FE-46E3-8573-8D4E6E7C61D6}"/>
    <dgm:cxn modelId="{44A0DD89-7A6C-40B2-A9BC-11F3E58E39E1}" type="presOf" srcId="{E8386EC9-08C2-456A-9CBC-79A02B902ADC}" destId="{FC0A45C5-72F1-4B9D-94C5-4080E8FE128A}" srcOrd="0" destOrd="0" presId="urn:microsoft.com/office/officeart/2005/8/layout/chevron2"/>
    <dgm:cxn modelId="{9517DB9D-5777-4568-B3A2-25A669B60087}" srcId="{23D57EAC-197C-4BB1-B99A-C772F23A4412}" destId="{27C81BC4-C107-4C18-BD8A-E8B5CE64555E}" srcOrd="0" destOrd="0" parTransId="{29577AD8-5B67-4789-B7DD-2C51E5DCBFFD}" sibTransId="{8CDF16C7-D77E-4048-AFFB-2961C70ACEFE}"/>
    <dgm:cxn modelId="{A80DA79D-2CD9-4D93-B964-84B1E7807D73}" type="presOf" srcId="{23D57EAC-197C-4BB1-B99A-C772F23A4412}" destId="{CE7A7069-E3E0-4DA5-A449-A944ADE36847}" srcOrd="0" destOrd="0" presId="urn:microsoft.com/office/officeart/2005/8/layout/chevron2"/>
    <dgm:cxn modelId="{C06A69A1-2F9E-409F-8A1A-03D3269BF063}" type="presOf" srcId="{27C81BC4-C107-4C18-BD8A-E8B5CE64555E}" destId="{9D2C0CDB-F267-46C8-A1D7-BB3169EF3CC4}" srcOrd="0" destOrd="0" presId="urn:microsoft.com/office/officeart/2005/8/layout/chevron2"/>
    <dgm:cxn modelId="{83D19715-34AC-42A9-AD20-FA9ED9B21FE5}" type="presParOf" srcId="{CE7A7069-E3E0-4DA5-A449-A944ADE36847}" destId="{E6C59E34-C27F-41EC-8B32-3C81C47A1FC9}" srcOrd="0" destOrd="0" presId="urn:microsoft.com/office/officeart/2005/8/layout/chevron2"/>
    <dgm:cxn modelId="{73C9CAFF-7ECE-448E-A735-DA83611DC784}" type="presParOf" srcId="{E6C59E34-C27F-41EC-8B32-3C81C47A1FC9}" destId="{9D2C0CDB-F267-46C8-A1D7-BB3169EF3CC4}" srcOrd="0" destOrd="0" presId="urn:microsoft.com/office/officeart/2005/8/layout/chevron2"/>
    <dgm:cxn modelId="{3966E6C7-4681-4F43-B8BE-B5B34586B8F9}" type="presParOf" srcId="{E6C59E34-C27F-41EC-8B32-3C81C47A1FC9}" destId="{FC0A45C5-72F1-4B9D-94C5-4080E8FE12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D57EAC-197C-4BB1-B99A-C772F23A441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81BC4-C107-4C18-BD8A-E8B5CE64555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en-IN" sz="4400" b="1" dirty="0" smtClean="0"/>
            <a:t>1.0</a:t>
          </a:r>
          <a:endParaRPr lang="en-IN" sz="4400" dirty="0"/>
        </a:p>
      </dgm:t>
    </dgm:pt>
    <dgm:pt modelId="{29577AD8-5B67-4789-B7DD-2C51E5DCBFFD}" type="parTrans" cxnId="{9517DB9D-5777-4568-B3A2-25A669B60087}">
      <dgm:prSet/>
      <dgm:spPr/>
      <dgm:t>
        <a:bodyPr/>
        <a:lstStyle/>
        <a:p>
          <a:endParaRPr lang="en-US" sz="3200"/>
        </a:p>
      </dgm:t>
    </dgm:pt>
    <dgm:pt modelId="{8CDF16C7-D77E-4048-AFFB-2961C70ACEFE}" type="sibTrans" cxnId="{9517DB9D-5777-4568-B3A2-25A669B60087}">
      <dgm:prSet/>
      <dgm:spPr/>
      <dgm:t>
        <a:bodyPr/>
        <a:lstStyle/>
        <a:p>
          <a:endParaRPr lang="en-US" sz="3200"/>
        </a:p>
      </dgm:t>
    </dgm:pt>
    <dgm:pt modelId="{E8386EC9-08C2-456A-9CBC-79A02B902ADC}">
      <dgm:prSet custT="1"/>
      <dgm:spPr/>
      <dgm:t>
        <a:bodyPr/>
        <a:lstStyle/>
        <a:p>
          <a:endParaRPr lang="en-US" sz="6600" dirty="0"/>
        </a:p>
      </dgm:t>
    </dgm:pt>
    <dgm:pt modelId="{FF9FEDD8-00FE-46E3-8573-8D4E6E7C61D6}" type="sibTrans" cxnId="{6112F007-1A52-4890-B1BB-2E79F1FFA645}">
      <dgm:prSet/>
      <dgm:spPr/>
      <dgm:t>
        <a:bodyPr/>
        <a:lstStyle/>
        <a:p>
          <a:endParaRPr lang="en-US" sz="3200"/>
        </a:p>
      </dgm:t>
    </dgm:pt>
    <dgm:pt modelId="{2518FA76-5414-4FA4-ABBE-E89C24316561}" type="parTrans" cxnId="{6112F007-1A52-4890-B1BB-2E79F1FFA645}">
      <dgm:prSet/>
      <dgm:spPr/>
      <dgm:t>
        <a:bodyPr/>
        <a:lstStyle/>
        <a:p>
          <a:endParaRPr lang="en-US" sz="3200"/>
        </a:p>
      </dgm:t>
    </dgm:pt>
    <dgm:pt modelId="{CE7A7069-E3E0-4DA5-A449-A944ADE36847}" type="pres">
      <dgm:prSet presAssocID="{23D57EAC-197C-4BB1-B99A-C772F23A44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C59E34-C27F-41EC-8B32-3C81C47A1FC9}" type="pres">
      <dgm:prSet presAssocID="{27C81BC4-C107-4C18-BD8A-E8B5CE64555E}" presName="composite" presStyleCnt="0"/>
      <dgm:spPr/>
    </dgm:pt>
    <dgm:pt modelId="{9D2C0CDB-F267-46C8-A1D7-BB3169EF3CC4}" type="pres">
      <dgm:prSet presAssocID="{27C81BC4-C107-4C18-BD8A-E8B5CE64555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A45C5-72F1-4B9D-94C5-4080E8FE128A}" type="pres">
      <dgm:prSet presAssocID="{27C81BC4-C107-4C18-BD8A-E8B5CE64555E}" presName="descendantText" presStyleLbl="alignAcc1" presStyleIdx="0" presStyleCnt="1" custLinFactNeighborX="392" custLinFactNeighborY="-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12F007-1A52-4890-B1BB-2E79F1FFA645}" srcId="{27C81BC4-C107-4C18-BD8A-E8B5CE64555E}" destId="{E8386EC9-08C2-456A-9CBC-79A02B902ADC}" srcOrd="0" destOrd="0" parTransId="{2518FA76-5414-4FA4-ABBE-E89C24316561}" sibTransId="{FF9FEDD8-00FE-46E3-8573-8D4E6E7C61D6}"/>
    <dgm:cxn modelId="{44A0DD89-7A6C-40B2-A9BC-11F3E58E39E1}" type="presOf" srcId="{E8386EC9-08C2-456A-9CBC-79A02B902ADC}" destId="{FC0A45C5-72F1-4B9D-94C5-4080E8FE128A}" srcOrd="0" destOrd="0" presId="urn:microsoft.com/office/officeart/2005/8/layout/chevron2"/>
    <dgm:cxn modelId="{9517DB9D-5777-4568-B3A2-25A669B60087}" srcId="{23D57EAC-197C-4BB1-B99A-C772F23A4412}" destId="{27C81BC4-C107-4C18-BD8A-E8B5CE64555E}" srcOrd="0" destOrd="0" parTransId="{29577AD8-5B67-4789-B7DD-2C51E5DCBFFD}" sibTransId="{8CDF16C7-D77E-4048-AFFB-2961C70ACEFE}"/>
    <dgm:cxn modelId="{A80DA79D-2CD9-4D93-B964-84B1E7807D73}" type="presOf" srcId="{23D57EAC-197C-4BB1-B99A-C772F23A4412}" destId="{CE7A7069-E3E0-4DA5-A449-A944ADE36847}" srcOrd="0" destOrd="0" presId="urn:microsoft.com/office/officeart/2005/8/layout/chevron2"/>
    <dgm:cxn modelId="{C06A69A1-2F9E-409F-8A1A-03D3269BF063}" type="presOf" srcId="{27C81BC4-C107-4C18-BD8A-E8B5CE64555E}" destId="{9D2C0CDB-F267-46C8-A1D7-BB3169EF3CC4}" srcOrd="0" destOrd="0" presId="urn:microsoft.com/office/officeart/2005/8/layout/chevron2"/>
    <dgm:cxn modelId="{83D19715-34AC-42A9-AD20-FA9ED9B21FE5}" type="presParOf" srcId="{CE7A7069-E3E0-4DA5-A449-A944ADE36847}" destId="{E6C59E34-C27F-41EC-8B32-3C81C47A1FC9}" srcOrd="0" destOrd="0" presId="urn:microsoft.com/office/officeart/2005/8/layout/chevron2"/>
    <dgm:cxn modelId="{73C9CAFF-7ECE-448E-A735-DA83611DC784}" type="presParOf" srcId="{E6C59E34-C27F-41EC-8B32-3C81C47A1FC9}" destId="{9D2C0CDB-F267-46C8-A1D7-BB3169EF3CC4}" srcOrd="0" destOrd="0" presId="urn:microsoft.com/office/officeart/2005/8/layout/chevron2"/>
    <dgm:cxn modelId="{3966E6C7-4681-4F43-B8BE-B5B34586B8F9}" type="presParOf" srcId="{E6C59E34-C27F-41EC-8B32-3C81C47A1FC9}" destId="{FC0A45C5-72F1-4B9D-94C5-4080E8FE128A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D57EAC-197C-4BB1-B99A-C772F23A441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81BC4-C107-4C18-BD8A-E8B5CE64555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en-IN" sz="4400" b="1" dirty="0" smtClean="0"/>
            <a:t>2.0</a:t>
          </a:r>
          <a:endParaRPr lang="en-IN" sz="4400" dirty="0"/>
        </a:p>
      </dgm:t>
    </dgm:pt>
    <dgm:pt modelId="{29577AD8-5B67-4789-B7DD-2C51E5DCBFFD}" type="parTrans" cxnId="{9517DB9D-5777-4568-B3A2-25A669B60087}">
      <dgm:prSet/>
      <dgm:spPr/>
      <dgm:t>
        <a:bodyPr/>
        <a:lstStyle/>
        <a:p>
          <a:endParaRPr lang="en-US" sz="3600"/>
        </a:p>
      </dgm:t>
    </dgm:pt>
    <dgm:pt modelId="{8CDF16C7-D77E-4048-AFFB-2961C70ACEFE}" type="sibTrans" cxnId="{9517DB9D-5777-4568-B3A2-25A669B60087}">
      <dgm:prSet/>
      <dgm:spPr/>
      <dgm:t>
        <a:bodyPr/>
        <a:lstStyle/>
        <a:p>
          <a:endParaRPr lang="en-US" sz="3600"/>
        </a:p>
      </dgm:t>
    </dgm:pt>
    <dgm:pt modelId="{E8386EC9-08C2-456A-9CBC-79A02B902ADC}">
      <dgm:prSet custT="1"/>
      <dgm:spPr/>
      <dgm:t>
        <a:bodyPr/>
        <a:lstStyle/>
        <a:p>
          <a:endParaRPr lang="en-US" sz="7200" dirty="0"/>
        </a:p>
      </dgm:t>
    </dgm:pt>
    <dgm:pt modelId="{FF9FEDD8-00FE-46E3-8573-8D4E6E7C61D6}" type="sibTrans" cxnId="{6112F007-1A52-4890-B1BB-2E79F1FFA645}">
      <dgm:prSet/>
      <dgm:spPr/>
      <dgm:t>
        <a:bodyPr/>
        <a:lstStyle/>
        <a:p>
          <a:endParaRPr lang="en-US" sz="3600"/>
        </a:p>
      </dgm:t>
    </dgm:pt>
    <dgm:pt modelId="{2518FA76-5414-4FA4-ABBE-E89C24316561}" type="parTrans" cxnId="{6112F007-1A52-4890-B1BB-2E79F1FFA645}">
      <dgm:prSet/>
      <dgm:spPr/>
      <dgm:t>
        <a:bodyPr/>
        <a:lstStyle/>
        <a:p>
          <a:endParaRPr lang="en-US" sz="3600"/>
        </a:p>
      </dgm:t>
    </dgm:pt>
    <dgm:pt modelId="{CE7A7069-E3E0-4DA5-A449-A944ADE36847}" type="pres">
      <dgm:prSet presAssocID="{23D57EAC-197C-4BB1-B99A-C772F23A44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C59E34-C27F-41EC-8B32-3C81C47A1FC9}" type="pres">
      <dgm:prSet presAssocID="{27C81BC4-C107-4C18-BD8A-E8B5CE64555E}" presName="composite" presStyleCnt="0"/>
      <dgm:spPr/>
    </dgm:pt>
    <dgm:pt modelId="{9D2C0CDB-F267-46C8-A1D7-BB3169EF3CC4}" type="pres">
      <dgm:prSet presAssocID="{27C81BC4-C107-4C18-BD8A-E8B5CE64555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A45C5-72F1-4B9D-94C5-4080E8FE128A}" type="pres">
      <dgm:prSet presAssocID="{27C81BC4-C107-4C18-BD8A-E8B5CE64555E}" presName="descendantText" presStyleLbl="alignAcc1" presStyleIdx="0" presStyleCnt="1" custLinFactNeighborX="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12F007-1A52-4890-B1BB-2E79F1FFA645}" srcId="{27C81BC4-C107-4C18-BD8A-E8B5CE64555E}" destId="{E8386EC9-08C2-456A-9CBC-79A02B902ADC}" srcOrd="0" destOrd="0" parTransId="{2518FA76-5414-4FA4-ABBE-E89C24316561}" sibTransId="{FF9FEDD8-00FE-46E3-8573-8D4E6E7C61D6}"/>
    <dgm:cxn modelId="{44A0DD89-7A6C-40B2-A9BC-11F3E58E39E1}" type="presOf" srcId="{E8386EC9-08C2-456A-9CBC-79A02B902ADC}" destId="{FC0A45C5-72F1-4B9D-94C5-4080E8FE128A}" srcOrd="0" destOrd="0" presId="urn:microsoft.com/office/officeart/2005/8/layout/chevron2"/>
    <dgm:cxn modelId="{9517DB9D-5777-4568-B3A2-25A669B60087}" srcId="{23D57EAC-197C-4BB1-B99A-C772F23A4412}" destId="{27C81BC4-C107-4C18-BD8A-E8B5CE64555E}" srcOrd="0" destOrd="0" parTransId="{29577AD8-5B67-4789-B7DD-2C51E5DCBFFD}" sibTransId="{8CDF16C7-D77E-4048-AFFB-2961C70ACEFE}"/>
    <dgm:cxn modelId="{A80DA79D-2CD9-4D93-B964-84B1E7807D73}" type="presOf" srcId="{23D57EAC-197C-4BB1-B99A-C772F23A4412}" destId="{CE7A7069-E3E0-4DA5-A449-A944ADE36847}" srcOrd="0" destOrd="0" presId="urn:microsoft.com/office/officeart/2005/8/layout/chevron2"/>
    <dgm:cxn modelId="{C06A69A1-2F9E-409F-8A1A-03D3269BF063}" type="presOf" srcId="{27C81BC4-C107-4C18-BD8A-E8B5CE64555E}" destId="{9D2C0CDB-F267-46C8-A1D7-BB3169EF3CC4}" srcOrd="0" destOrd="0" presId="urn:microsoft.com/office/officeart/2005/8/layout/chevron2"/>
    <dgm:cxn modelId="{83D19715-34AC-42A9-AD20-FA9ED9B21FE5}" type="presParOf" srcId="{CE7A7069-E3E0-4DA5-A449-A944ADE36847}" destId="{E6C59E34-C27F-41EC-8B32-3C81C47A1FC9}" srcOrd="0" destOrd="0" presId="urn:microsoft.com/office/officeart/2005/8/layout/chevron2"/>
    <dgm:cxn modelId="{73C9CAFF-7ECE-448E-A735-DA83611DC784}" type="presParOf" srcId="{E6C59E34-C27F-41EC-8B32-3C81C47A1FC9}" destId="{9D2C0CDB-F267-46C8-A1D7-BB3169EF3CC4}" srcOrd="0" destOrd="0" presId="urn:microsoft.com/office/officeart/2005/8/layout/chevron2"/>
    <dgm:cxn modelId="{3966E6C7-4681-4F43-B8BE-B5B34586B8F9}" type="presParOf" srcId="{E6C59E34-C27F-41EC-8B32-3C81C47A1FC9}" destId="{FC0A45C5-72F1-4B9D-94C5-4080E8FE12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D57EAC-197C-4BB1-B99A-C772F23A441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81BC4-C107-4C18-BD8A-E8B5CE64555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en-IN" sz="4400" b="1" dirty="0" smtClean="0"/>
            <a:t>3.0</a:t>
          </a:r>
          <a:endParaRPr lang="en-IN" sz="4400" dirty="0"/>
        </a:p>
      </dgm:t>
    </dgm:pt>
    <dgm:pt modelId="{29577AD8-5B67-4789-B7DD-2C51E5DCBFFD}" type="parTrans" cxnId="{9517DB9D-5777-4568-B3A2-25A669B60087}">
      <dgm:prSet/>
      <dgm:spPr/>
      <dgm:t>
        <a:bodyPr/>
        <a:lstStyle/>
        <a:p>
          <a:endParaRPr lang="en-US" sz="3600"/>
        </a:p>
      </dgm:t>
    </dgm:pt>
    <dgm:pt modelId="{8CDF16C7-D77E-4048-AFFB-2961C70ACEFE}" type="sibTrans" cxnId="{9517DB9D-5777-4568-B3A2-25A669B60087}">
      <dgm:prSet/>
      <dgm:spPr/>
      <dgm:t>
        <a:bodyPr/>
        <a:lstStyle/>
        <a:p>
          <a:endParaRPr lang="en-US" sz="3600"/>
        </a:p>
      </dgm:t>
    </dgm:pt>
    <dgm:pt modelId="{E8386EC9-08C2-456A-9CBC-79A02B902ADC}">
      <dgm:prSet custT="1"/>
      <dgm:spPr/>
      <dgm:t>
        <a:bodyPr/>
        <a:lstStyle/>
        <a:p>
          <a:endParaRPr lang="en-US" sz="6000" dirty="0"/>
        </a:p>
      </dgm:t>
    </dgm:pt>
    <dgm:pt modelId="{FF9FEDD8-00FE-46E3-8573-8D4E6E7C61D6}" type="sibTrans" cxnId="{6112F007-1A52-4890-B1BB-2E79F1FFA645}">
      <dgm:prSet/>
      <dgm:spPr/>
      <dgm:t>
        <a:bodyPr/>
        <a:lstStyle/>
        <a:p>
          <a:endParaRPr lang="en-US" sz="3600"/>
        </a:p>
      </dgm:t>
    </dgm:pt>
    <dgm:pt modelId="{2518FA76-5414-4FA4-ABBE-E89C24316561}" type="parTrans" cxnId="{6112F007-1A52-4890-B1BB-2E79F1FFA645}">
      <dgm:prSet/>
      <dgm:spPr/>
      <dgm:t>
        <a:bodyPr/>
        <a:lstStyle/>
        <a:p>
          <a:endParaRPr lang="en-US" sz="3600"/>
        </a:p>
      </dgm:t>
    </dgm:pt>
    <dgm:pt modelId="{CE7A7069-E3E0-4DA5-A449-A944ADE36847}" type="pres">
      <dgm:prSet presAssocID="{23D57EAC-197C-4BB1-B99A-C772F23A44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C59E34-C27F-41EC-8B32-3C81C47A1FC9}" type="pres">
      <dgm:prSet presAssocID="{27C81BC4-C107-4C18-BD8A-E8B5CE64555E}" presName="composite" presStyleCnt="0"/>
      <dgm:spPr/>
    </dgm:pt>
    <dgm:pt modelId="{9D2C0CDB-F267-46C8-A1D7-BB3169EF3CC4}" type="pres">
      <dgm:prSet presAssocID="{27C81BC4-C107-4C18-BD8A-E8B5CE64555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A45C5-72F1-4B9D-94C5-4080E8FE128A}" type="pres">
      <dgm:prSet presAssocID="{27C81BC4-C107-4C18-BD8A-E8B5CE64555E}" presName="descendantText" presStyleLbl="alignAcc1" presStyleIdx="0" presStyleCnt="1" custLinFactNeighborX="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12F007-1A52-4890-B1BB-2E79F1FFA645}" srcId="{27C81BC4-C107-4C18-BD8A-E8B5CE64555E}" destId="{E8386EC9-08C2-456A-9CBC-79A02B902ADC}" srcOrd="0" destOrd="0" parTransId="{2518FA76-5414-4FA4-ABBE-E89C24316561}" sibTransId="{FF9FEDD8-00FE-46E3-8573-8D4E6E7C61D6}"/>
    <dgm:cxn modelId="{44A0DD89-7A6C-40B2-A9BC-11F3E58E39E1}" type="presOf" srcId="{E8386EC9-08C2-456A-9CBC-79A02B902ADC}" destId="{FC0A45C5-72F1-4B9D-94C5-4080E8FE128A}" srcOrd="0" destOrd="0" presId="urn:microsoft.com/office/officeart/2005/8/layout/chevron2"/>
    <dgm:cxn modelId="{9517DB9D-5777-4568-B3A2-25A669B60087}" srcId="{23D57EAC-197C-4BB1-B99A-C772F23A4412}" destId="{27C81BC4-C107-4C18-BD8A-E8B5CE64555E}" srcOrd="0" destOrd="0" parTransId="{29577AD8-5B67-4789-B7DD-2C51E5DCBFFD}" sibTransId="{8CDF16C7-D77E-4048-AFFB-2961C70ACEFE}"/>
    <dgm:cxn modelId="{A80DA79D-2CD9-4D93-B964-84B1E7807D73}" type="presOf" srcId="{23D57EAC-197C-4BB1-B99A-C772F23A4412}" destId="{CE7A7069-E3E0-4DA5-A449-A944ADE36847}" srcOrd="0" destOrd="0" presId="urn:microsoft.com/office/officeart/2005/8/layout/chevron2"/>
    <dgm:cxn modelId="{C06A69A1-2F9E-409F-8A1A-03D3269BF063}" type="presOf" srcId="{27C81BC4-C107-4C18-BD8A-E8B5CE64555E}" destId="{9D2C0CDB-F267-46C8-A1D7-BB3169EF3CC4}" srcOrd="0" destOrd="0" presId="urn:microsoft.com/office/officeart/2005/8/layout/chevron2"/>
    <dgm:cxn modelId="{83D19715-34AC-42A9-AD20-FA9ED9B21FE5}" type="presParOf" srcId="{CE7A7069-E3E0-4DA5-A449-A944ADE36847}" destId="{E6C59E34-C27F-41EC-8B32-3C81C47A1FC9}" srcOrd="0" destOrd="0" presId="urn:microsoft.com/office/officeart/2005/8/layout/chevron2"/>
    <dgm:cxn modelId="{73C9CAFF-7ECE-448E-A735-DA83611DC784}" type="presParOf" srcId="{E6C59E34-C27F-41EC-8B32-3C81C47A1FC9}" destId="{9D2C0CDB-F267-46C8-A1D7-BB3169EF3CC4}" srcOrd="0" destOrd="0" presId="urn:microsoft.com/office/officeart/2005/8/layout/chevron2"/>
    <dgm:cxn modelId="{3966E6C7-4681-4F43-B8BE-B5B34586B8F9}" type="presParOf" srcId="{E6C59E34-C27F-41EC-8B32-3C81C47A1FC9}" destId="{FC0A45C5-72F1-4B9D-94C5-4080E8FE12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C0CDB-F267-46C8-A1D7-BB3169EF3CC4}">
      <dsp:nvSpPr>
        <dsp:cNvPr id="0" name=""/>
        <dsp:cNvSpPr/>
      </dsp:nvSpPr>
      <dsp:spPr>
        <a:xfrm rot="5400000">
          <a:off x="-187688" y="188912"/>
          <a:ext cx="1251258" cy="875880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400" b="1" kern="1200" dirty="0" smtClean="0"/>
            <a:t>5.0</a:t>
          </a:r>
          <a:endParaRPr lang="en-IN" sz="4400" kern="1200" dirty="0"/>
        </a:p>
      </dsp:txBody>
      <dsp:txXfrm rot="-5400000">
        <a:off x="1" y="439163"/>
        <a:ext cx="875880" cy="375378"/>
      </dsp:txXfrm>
    </dsp:sp>
    <dsp:sp modelId="{FC0A45C5-72F1-4B9D-94C5-4080E8FE128A}">
      <dsp:nvSpPr>
        <dsp:cNvPr id="0" name=""/>
        <dsp:cNvSpPr/>
      </dsp:nvSpPr>
      <dsp:spPr>
        <a:xfrm rot="5400000">
          <a:off x="5110392" y="-4233287"/>
          <a:ext cx="813745" cy="9282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2064" tIns="45720" rIns="45720" bIns="45720" numCol="1" spcCol="1270" anchor="ctr" anchorCtr="0">
          <a:noAutofit/>
        </a:bodyPr>
        <a:lstStyle/>
        <a:p>
          <a:pPr marL="285750" lvl="1" indent="-285750" algn="l" defTabSz="3200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200" kern="1200" dirty="0"/>
        </a:p>
      </dsp:txBody>
      <dsp:txXfrm rot="-5400000">
        <a:off x="875881" y="40948"/>
        <a:ext cx="9243044" cy="734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C0CDB-F267-46C8-A1D7-BB3169EF3CC4}">
      <dsp:nvSpPr>
        <dsp:cNvPr id="0" name=""/>
        <dsp:cNvSpPr/>
      </dsp:nvSpPr>
      <dsp:spPr>
        <a:xfrm rot="5400000">
          <a:off x="-187688" y="190136"/>
          <a:ext cx="1251258" cy="875880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400" b="1" kern="1200" dirty="0" smtClean="0"/>
            <a:t>4.0</a:t>
          </a:r>
          <a:endParaRPr lang="en-IN" sz="4400" kern="1200" dirty="0"/>
        </a:p>
      </dsp:txBody>
      <dsp:txXfrm rot="-5400000">
        <a:off x="1" y="440387"/>
        <a:ext cx="875880" cy="375378"/>
      </dsp:txXfrm>
    </dsp:sp>
    <dsp:sp modelId="{FC0A45C5-72F1-4B9D-94C5-4080E8FE128A}">
      <dsp:nvSpPr>
        <dsp:cNvPr id="0" name=""/>
        <dsp:cNvSpPr/>
      </dsp:nvSpPr>
      <dsp:spPr>
        <a:xfrm rot="5400000">
          <a:off x="5136916" y="-4183823"/>
          <a:ext cx="813745" cy="9335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2064" tIns="45720" rIns="45720" bIns="45720" numCol="1" spcCol="1270" anchor="ctr" anchorCtr="0">
          <a:noAutofit/>
        </a:bodyPr>
        <a:lstStyle/>
        <a:p>
          <a:pPr marL="285750" lvl="1" indent="-285750" algn="l" defTabSz="3200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200" kern="1200" dirty="0"/>
        </a:p>
      </dsp:txBody>
      <dsp:txXfrm rot="-5400000">
        <a:off x="875881" y="116936"/>
        <a:ext cx="9296092" cy="7342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C0CDB-F267-46C8-A1D7-BB3169EF3CC4}">
      <dsp:nvSpPr>
        <dsp:cNvPr id="0" name=""/>
        <dsp:cNvSpPr/>
      </dsp:nvSpPr>
      <dsp:spPr>
        <a:xfrm rot="5400000">
          <a:off x="-187688" y="188912"/>
          <a:ext cx="1251258" cy="875880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400" b="1" kern="1200" dirty="0" smtClean="0"/>
            <a:t>1.0</a:t>
          </a:r>
          <a:endParaRPr lang="en-IN" sz="4400" kern="1200" dirty="0"/>
        </a:p>
      </dsp:txBody>
      <dsp:txXfrm rot="-5400000">
        <a:off x="1" y="439163"/>
        <a:ext cx="875880" cy="375378"/>
      </dsp:txXfrm>
    </dsp:sp>
    <dsp:sp modelId="{FC0A45C5-72F1-4B9D-94C5-4080E8FE128A}">
      <dsp:nvSpPr>
        <dsp:cNvPr id="0" name=""/>
        <dsp:cNvSpPr/>
      </dsp:nvSpPr>
      <dsp:spPr>
        <a:xfrm rot="5400000">
          <a:off x="3212818" y="-2336934"/>
          <a:ext cx="813745" cy="54876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392" tIns="41910" rIns="41910" bIns="41910" numCol="1" spcCol="1270" anchor="ctr" anchorCtr="0">
          <a:noAutofit/>
        </a:bodyPr>
        <a:lstStyle/>
        <a:p>
          <a:pPr marL="285750" lvl="1" indent="-285750" algn="l" defTabSz="2933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600" kern="1200" dirty="0"/>
        </a:p>
      </dsp:txBody>
      <dsp:txXfrm rot="-5400000">
        <a:off x="875880" y="39728"/>
        <a:ext cx="5447897" cy="7342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C0CDB-F267-46C8-A1D7-BB3169EF3CC4}">
      <dsp:nvSpPr>
        <dsp:cNvPr id="0" name=""/>
        <dsp:cNvSpPr/>
      </dsp:nvSpPr>
      <dsp:spPr>
        <a:xfrm rot="5400000">
          <a:off x="-187688" y="188912"/>
          <a:ext cx="1251258" cy="875880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400" b="1" kern="1200" dirty="0" smtClean="0"/>
            <a:t>2.0</a:t>
          </a:r>
          <a:endParaRPr lang="en-IN" sz="4400" kern="1200" dirty="0"/>
        </a:p>
      </dsp:txBody>
      <dsp:txXfrm rot="-5400000">
        <a:off x="1" y="439163"/>
        <a:ext cx="875880" cy="375378"/>
      </dsp:txXfrm>
    </dsp:sp>
    <dsp:sp modelId="{FC0A45C5-72F1-4B9D-94C5-4080E8FE128A}">
      <dsp:nvSpPr>
        <dsp:cNvPr id="0" name=""/>
        <dsp:cNvSpPr/>
      </dsp:nvSpPr>
      <dsp:spPr>
        <a:xfrm rot="5400000">
          <a:off x="3193823" y="-2316718"/>
          <a:ext cx="813745" cy="54496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2064" tIns="45720" rIns="45720" bIns="45720" numCol="1" spcCol="1270" anchor="ctr" anchorCtr="0">
          <a:noAutofit/>
        </a:bodyPr>
        <a:lstStyle/>
        <a:p>
          <a:pPr marL="285750" lvl="1" indent="-285750" algn="l" defTabSz="3200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200" kern="1200" dirty="0"/>
        </a:p>
      </dsp:txBody>
      <dsp:txXfrm rot="-5400000">
        <a:off x="875880" y="40949"/>
        <a:ext cx="5409907" cy="7342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C0CDB-F267-46C8-A1D7-BB3169EF3CC4}">
      <dsp:nvSpPr>
        <dsp:cNvPr id="0" name=""/>
        <dsp:cNvSpPr/>
      </dsp:nvSpPr>
      <dsp:spPr>
        <a:xfrm rot="5400000">
          <a:off x="-187688" y="188912"/>
          <a:ext cx="1251258" cy="875880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400" b="1" kern="1200" dirty="0" smtClean="0"/>
            <a:t>3.0</a:t>
          </a:r>
          <a:endParaRPr lang="en-IN" sz="4400" kern="1200" dirty="0"/>
        </a:p>
      </dsp:txBody>
      <dsp:txXfrm rot="-5400000">
        <a:off x="1" y="439163"/>
        <a:ext cx="875880" cy="375378"/>
      </dsp:txXfrm>
    </dsp:sp>
    <dsp:sp modelId="{FC0A45C5-72F1-4B9D-94C5-4080E8FE128A}">
      <dsp:nvSpPr>
        <dsp:cNvPr id="0" name=""/>
        <dsp:cNvSpPr/>
      </dsp:nvSpPr>
      <dsp:spPr>
        <a:xfrm rot="5400000">
          <a:off x="3204238" y="-2327133"/>
          <a:ext cx="813745" cy="54704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38100" rIns="38100" bIns="38100" numCol="1" spcCol="1270" anchor="ctr" anchorCtr="0">
          <a:noAutofit/>
        </a:bodyPr>
        <a:lstStyle/>
        <a:p>
          <a:pPr marL="285750" lvl="1" indent="-285750" algn="l" defTabSz="2667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000" kern="1200" dirty="0"/>
        </a:p>
      </dsp:txBody>
      <dsp:txXfrm rot="-5400000">
        <a:off x="875880" y="40949"/>
        <a:ext cx="5430737" cy="734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10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964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32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933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200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446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404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90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164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42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0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38DB1-ED82-4CC3-84BD-0E9398A7B6E5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19A4F-ACC2-4D70-B99A-C5A09E64F9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21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-51845" y="417661"/>
            <a:ext cx="21383625" cy="2417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/>
            <a:r>
              <a:rPr lang="en-IN" sz="4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pPr algn="ctr"/>
            <a:r>
              <a:rPr lang="en-US" sz="28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IN" sz="2800" b="1" i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10931" y="3983606"/>
            <a:ext cx="20341671" cy="2034167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IN" sz="3108" b="1" dirty="0">
              <a:solidFill>
                <a:srgbClr val="FF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71238" y="25268788"/>
            <a:ext cx="9916564" cy="3188717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7301" indent="-807301" algn="just">
              <a:buFont typeface="+mj-lt"/>
              <a:buAutoNum type="romanLcPeriod"/>
            </a:pPr>
            <a:r>
              <a:rPr lang="en-US" sz="3108" b="1" dirty="0">
                <a:solidFill>
                  <a:schemeClr val="tx1"/>
                </a:solidFill>
              </a:rPr>
              <a:t>Results Line 1</a:t>
            </a:r>
          </a:p>
          <a:p>
            <a:pPr marL="807301" indent="-807301" algn="just">
              <a:buFont typeface="+mj-lt"/>
              <a:buAutoNum type="romanLcPeriod"/>
            </a:pPr>
            <a:r>
              <a:rPr lang="en-US" sz="3108" b="1" dirty="0">
                <a:solidFill>
                  <a:schemeClr val="tx1"/>
                </a:solidFill>
              </a:rPr>
              <a:t>Results Line 2</a:t>
            </a:r>
            <a:endParaRPr lang="en-IN" sz="3108" b="1" dirty="0">
              <a:solidFill>
                <a:schemeClr val="tx1"/>
              </a:solidFill>
            </a:endParaRP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159949586"/>
              </p:ext>
            </p:extLst>
          </p:nvPr>
        </p:nvGraphicFramePr>
        <p:xfrm>
          <a:off x="10693017" y="25481999"/>
          <a:ext cx="10158649" cy="125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11224890" y="22491185"/>
            <a:ext cx="9626775" cy="2902374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IN" sz="3108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61449" y="28648981"/>
            <a:ext cx="9916564" cy="139849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n-IN" sz="2825" b="1" i="1" dirty="0">
                <a:solidFill>
                  <a:schemeClr val="tx1"/>
                </a:solidFill>
              </a:rPr>
              <a:t>Acknowledgement/Funding support</a:t>
            </a:r>
            <a:endParaRPr lang="en-IN" sz="2260" dirty="0">
              <a:solidFill>
                <a:schemeClr val="tx1"/>
              </a:solidFill>
            </a:endParaRPr>
          </a:p>
          <a:p>
            <a:pPr algn="just"/>
            <a:r>
              <a:rPr lang="en-IN" sz="2825" b="1" i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1169319817"/>
              </p:ext>
            </p:extLst>
          </p:nvPr>
        </p:nvGraphicFramePr>
        <p:xfrm>
          <a:off x="10639968" y="21291521"/>
          <a:ext cx="10211697" cy="125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7" name="Rounded Rectangle 26"/>
          <p:cNvSpPr/>
          <p:nvPr/>
        </p:nvSpPr>
        <p:spPr>
          <a:xfrm>
            <a:off x="11171841" y="26474879"/>
            <a:ext cx="9679824" cy="3559792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7301" indent="-807301" algn="just">
              <a:buFont typeface="+mj-lt"/>
              <a:buAutoNum type="romanLcPeriod"/>
            </a:pPr>
            <a:r>
              <a:rPr lang="en-US" sz="3108" b="1" dirty="0">
                <a:solidFill>
                  <a:schemeClr val="tx1"/>
                </a:solidFill>
              </a:rPr>
              <a:t>Conclusion 1</a:t>
            </a:r>
          </a:p>
          <a:p>
            <a:pPr marL="807301" indent="-807301" algn="just">
              <a:buFont typeface="+mj-lt"/>
              <a:buAutoNum type="romanLcPeriod"/>
            </a:pPr>
            <a:r>
              <a:rPr lang="en-US" sz="3108" b="1" dirty="0">
                <a:solidFill>
                  <a:schemeClr val="tx1"/>
                </a:solidFill>
              </a:rPr>
              <a:t>Conclusion 2</a:t>
            </a:r>
            <a:endParaRPr lang="en-IN" sz="3108" b="1" dirty="0">
              <a:solidFill>
                <a:schemeClr val="tx1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57374"/>
              </p:ext>
            </p:extLst>
          </p:nvPr>
        </p:nvGraphicFramePr>
        <p:xfrm>
          <a:off x="608171" y="17574683"/>
          <a:ext cx="9517728" cy="7532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507">
                  <a:extLst>
                    <a:ext uri="{9D8B030D-6E8A-4147-A177-3AD203B41FA5}">
                      <a16:colId xmlns:a16="http://schemas.microsoft.com/office/drawing/2014/main" val="937605499"/>
                    </a:ext>
                  </a:extLst>
                </a:gridCol>
                <a:gridCol w="1668069">
                  <a:extLst>
                    <a:ext uri="{9D8B030D-6E8A-4147-A177-3AD203B41FA5}">
                      <a16:colId xmlns:a16="http://schemas.microsoft.com/office/drawing/2014/main" val="866309913"/>
                    </a:ext>
                  </a:extLst>
                </a:gridCol>
                <a:gridCol w="1586288">
                  <a:extLst>
                    <a:ext uri="{9D8B030D-6E8A-4147-A177-3AD203B41FA5}">
                      <a16:colId xmlns:a16="http://schemas.microsoft.com/office/drawing/2014/main" val="2796155834"/>
                    </a:ext>
                  </a:extLst>
                </a:gridCol>
                <a:gridCol w="1586288">
                  <a:extLst>
                    <a:ext uri="{9D8B030D-6E8A-4147-A177-3AD203B41FA5}">
                      <a16:colId xmlns:a16="http://schemas.microsoft.com/office/drawing/2014/main" val="2177940741"/>
                    </a:ext>
                  </a:extLst>
                </a:gridCol>
                <a:gridCol w="1586288">
                  <a:extLst>
                    <a:ext uri="{9D8B030D-6E8A-4147-A177-3AD203B41FA5}">
                      <a16:colId xmlns:a16="http://schemas.microsoft.com/office/drawing/2014/main" val="3380902892"/>
                    </a:ext>
                  </a:extLst>
                </a:gridCol>
                <a:gridCol w="1586288">
                  <a:extLst>
                    <a:ext uri="{9D8B030D-6E8A-4147-A177-3AD203B41FA5}">
                      <a16:colId xmlns:a16="http://schemas.microsoft.com/office/drawing/2014/main" val="4162298446"/>
                    </a:ext>
                  </a:extLst>
                </a:gridCol>
              </a:tblGrid>
              <a:tr h="1506547">
                <a:tc gridSpan="6">
                  <a:txBody>
                    <a:bodyPr/>
                    <a:lstStyle/>
                    <a:p>
                      <a:pPr algn="ctr"/>
                      <a:endParaRPr lang="en-IN" sz="25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881079"/>
                  </a:ext>
                </a:extLst>
              </a:tr>
              <a:tr h="1506547">
                <a:tc>
                  <a:txBody>
                    <a:bodyPr/>
                    <a:lstStyle/>
                    <a:p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48439" marR="484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48439" marR="484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48439" marR="484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48439" marR="484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128539"/>
                  </a:ext>
                </a:extLst>
              </a:tr>
              <a:tr h="1506547">
                <a:tc>
                  <a:txBody>
                    <a:bodyPr/>
                    <a:lstStyle/>
                    <a:p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179890"/>
                  </a:ext>
                </a:extLst>
              </a:tr>
              <a:tr h="1506547">
                <a:tc>
                  <a:txBody>
                    <a:bodyPr/>
                    <a:lstStyle/>
                    <a:p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775539"/>
                  </a:ext>
                </a:extLst>
              </a:tr>
              <a:tr h="1506547">
                <a:tc>
                  <a:txBody>
                    <a:bodyPr/>
                    <a:lstStyle/>
                    <a:p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50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64585" marR="64585" marT="32292" marB="32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788883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11115716" y="15361373"/>
            <a:ext cx="9735949" cy="549480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447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171840" y="7209559"/>
            <a:ext cx="9679825" cy="7716473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447" b="1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983" y="3037815"/>
            <a:ext cx="6363502" cy="1253706"/>
            <a:chOff x="699248" y="3657600"/>
            <a:chExt cx="9009528" cy="1775013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155591231"/>
                </p:ext>
              </p:extLst>
            </p:nvPr>
          </p:nvGraphicFramePr>
          <p:xfrm>
            <a:off x="699248" y="3657600"/>
            <a:ext cx="9009528" cy="17750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2348405" y="3685564"/>
              <a:ext cx="4373154" cy="881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3447" b="1" dirty="0"/>
                <a:t>INTRODUCTION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5984" y="6172246"/>
            <a:ext cx="6325512" cy="1253706"/>
            <a:chOff x="753034" y="9108140"/>
            <a:chExt cx="8955742" cy="1775013"/>
          </a:xfrm>
        </p:grpSpPr>
        <p:graphicFrame>
          <p:nvGraphicFramePr>
            <p:cNvPr id="11" name="Diagram 10"/>
            <p:cNvGraphicFramePr/>
            <p:nvPr>
              <p:extLst>
                <p:ext uri="{D42A27DB-BD31-4B8C-83A1-F6EECF244321}">
                  <p14:modId xmlns:p14="http://schemas.microsoft.com/office/powerpoint/2010/main" val="2675462726"/>
                </p:ext>
              </p:extLst>
            </p:nvPr>
          </p:nvGraphicFramePr>
          <p:xfrm>
            <a:off x="753034" y="9108140"/>
            <a:ext cx="8955742" cy="17750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8" r:lo="rId19" r:qs="rId20" r:cs="rId21"/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2285087" y="9172722"/>
              <a:ext cx="4451319" cy="881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3447" b="1" dirty="0"/>
                <a:t>METHODOLOGY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3143" y="16248299"/>
            <a:ext cx="6346342" cy="1285125"/>
            <a:chOff x="16231304" y="9017132"/>
            <a:chExt cx="7843390" cy="1819497"/>
          </a:xfrm>
        </p:grpSpPr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:p14="http://schemas.microsoft.com/office/powerpoint/2010/main" val="99913942"/>
                </p:ext>
              </p:extLst>
            </p:nvPr>
          </p:nvGraphicFramePr>
          <p:xfrm>
            <a:off x="16231304" y="9061615"/>
            <a:ext cx="7843390" cy="177501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3" r:lo="rId24" r:qs="rId25" r:cs="rId26"/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17484395" y="9017132"/>
              <a:ext cx="5763050" cy="881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3447" b="1" dirty="0" smtClean="0"/>
                <a:t>RESULTS &amp; DISCUSSION</a:t>
              </a:r>
              <a:endParaRPr lang="en-IN" sz="3447" b="1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1853208" y="25795903"/>
            <a:ext cx="2830070" cy="6227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447" b="1" dirty="0"/>
              <a:t>CONCLUSIONS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00161" y="21341050"/>
            <a:ext cx="5173276" cy="6227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447" b="1" dirty="0"/>
              <a:t>IMPLICATIONS TO TRISHNA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8171" y="7135538"/>
            <a:ext cx="10035372" cy="38178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IN" sz="3447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21410" y="11077193"/>
            <a:ext cx="10018559" cy="504889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447" b="1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81529" y="12908387"/>
            <a:ext cx="1319464" cy="6227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47" b="1" dirty="0"/>
              <a:t>Figure</a:t>
            </a:r>
            <a:endParaRPr lang="en-IN" sz="3447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553021" y="8555452"/>
            <a:ext cx="1319464" cy="6227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47" b="1" dirty="0"/>
              <a:t>Figure</a:t>
            </a:r>
            <a:endParaRPr lang="en-IN" sz="3447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5393355" y="10367466"/>
            <a:ext cx="1319464" cy="6227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47" b="1" dirty="0"/>
              <a:t>Figure</a:t>
            </a:r>
            <a:endParaRPr lang="en-IN" sz="3447" b="1" dirty="0"/>
          </a:p>
        </p:txBody>
      </p:sp>
    </p:spTree>
    <p:extLst>
      <p:ext uri="{BB962C8B-B14F-4D97-AF65-F5344CB8AC3E}">
        <p14:creationId xmlns:p14="http://schemas.microsoft.com/office/powerpoint/2010/main" val="10711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2957</TotalTime>
  <Words>33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Ayan</cp:lastModifiedBy>
  <cp:revision>52</cp:revision>
  <dcterms:created xsi:type="dcterms:W3CDTF">2023-02-27T07:45:04Z</dcterms:created>
  <dcterms:modified xsi:type="dcterms:W3CDTF">2024-10-23T10:30:04Z</dcterms:modified>
</cp:coreProperties>
</file>